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1" r:id="rId7"/>
    <p:sldId id="257" r:id="rId8"/>
    <p:sldId id="259" r:id="rId9"/>
    <p:sldId id="268" r:id="rId10"/>
    <p:sldId id="262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5FBD2-5F6F-46C5-EC5D-ADDFC1EB7E5E}" v="15" dt="2025-01-23T12:45:24.228"/>
    <p1510:client id="{888ABFE7-D23B-517A-7BF5-66F361087990}" v="2" dt="2025-01-23T11:55:43.178"/>
    <p1510:client id="{BABF8A0C-424A-A11B-463E-C4147D3207EB}" v="14" dt="2025-01-23T14:56:56.382"/>
    <p1510:client id="{D78FCAE7-5B2B-4DF7-A4D8-F99CB87985A3}" v="42" dt="2025-01-23T13:32:22.410"/>
    <p1510:client id="{ECE930A4-6A21-68F5-B18C-2F2A5FCC74B4}" v="16" dt="2025-01-23T11:59:4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vey Caldeira" userId="S::jv21451@bristol.ac.uk::942c99d7-2cc5-4ff0-ace6-5c0b1f35e835" providerId="AD" clId="Web-{ECE930A4-6A21-68F5-B18C-2F2A5FCC74B4}"/>
    <pc:docChg chg="addSld delSld sldOrd">
      <pc:chgData name="Harvey Caldeira" userId="S::jv21451@bristol.ac.uk::942c99d7-2cc5-4ff0-ace6-5c0b1f35e835" providerId="AD" clId="Web-{ECE930A4-6A21-68F5-B18C-2F2A5FCC74B4}" dt="2025-01-23T11:59:45.686" v="15"/>
      <pc:docMkLst>
        <pc:docMk/>
      </pc:docMkLst>
      <pc:sldChg chg="add del ord">
        <pc:chgData name="Harvey Caldeira" userId="S::jv21451@bristol.ac.uk::942c99d7-2cc5-4ff0-ace6-5c0b1f35e835" providerId="AD" clId="Web-{ECE930A4-6A21-68F5-B18C-2F2A5FCC74B4}" dt="2025-01-23T11:59:45.686" v="15"/>
        <pc:sldMkLst>
          <pc:docMk/>
          <pc:sldMk cId="2533796300" sldId="262"/>
        </pc:sldMkLst>
      </pc:sldChg>
      <pc:sldChg chg="add">
        <pc:chgData name="Harvey Caldeira" userId="S::jv21451@bristol.ac.uk::942c99d7-2cc5-4ff0-ace6-5c0b1f35e835" providerId="AD" clId="Web-{ECE930A4-6A21-68F5-B18C-2F2A5FCC74B4}" dt="2025-01-23T11:57:43.227" v="7"/>
        <pc:sldMkLst>
          <pc:docMk/>
          <pc:sldMk cId="3155651847" sldId="263"/>
        </pc:sldMkLst>
      </pc:sldChg>
      <pc:sldChg chg="add del ord">
        <pc:chgData name="Harvey Caldeira" userId="S::jv21451@bristol.ac.uk::942c99d7-2cc5-4ff0-ace6-5c0b1f35e835" providerId="AD" clId="Web-{ECE930A4-6A21-68F5-B18C-2F2A5FCC74B4}" dt="2025-01-23T11:57:39.868" v="5"/>
        <pc:sldMkLst>
          <pc:docMk/>
          <pc:sldMk cId="3628219197" sldId="263"/>
        </pc:sldMkLst>
      </pc:sldChg>
      <pc:sldChg chg="add">
        <pc:chgData name="Harvey Caldeira" userId="S::jv21451@bristol.ac.uk::942c99d7-2cc5-4ff0-ace6-5c0b1f35e835" providerId="AD" clId="Web-{ECE930A4-6A21-68F5-B18C-2F2A5FCC74B4}" dt="2025-01-23T11:57:07.851" v="2"/>
        <pc:sldMkLst>
          <pc:docMk/>
          <pc:sldMk cId="3155651847" sldId="264"/>
        </pc:sldMkLst>
      </pc:sldChg>
      <pc:sldChg chg="add">
        <pc:chgData name="Harvey Caldeira" userId="S::jv21451@bristol.ac.uk::942c99d7-2cc5-4ff0-ace6-5c0b1f35e835" providerId="AD" clId="Web-{ECE930A4-6A21-68F5-B18C-2F2A5FCC74B4}" dt="2025-01-23T11:57:43.243" v="8"/>
        <pc:sldMkLst>
          <pc:docMk/>
          <pc:sldMk cId="1751915308" sldId="265"/>
        </pc:sldMkLst>
      </pc:sldChg>
      <pc:sldChg chg="add ord">
        <pc:chgData name="Harvey Caldeira" userId="S::jv21451@bristol.ac.uk::942c99d7-2cc5-4ff0-ace6-5c0b1f35e835" providerId="AD" clId="Web-{ECE930A4-6A21-68F5-B18C-2F2A5FCC74B4}" dt="2025-01-23T11:59:45.686" v="14"/>
        <pc:sldMkLst>
          <pc:docMk/>
          <pc:sldMk cId="1051004380" sldId="266"/>
        </pc:sldMkLst>
      </pc:sldChg>
      <pc:sldChg chg="add ord">
        <pc:chgData name="Harvey Caldeira" userId="S::jv21451@bristol.ac.uk::942c99d7-2cc5-4ff0-ace6-5c0b1f35e835" providerId="AD" clId="Web-{ECE930A4-6A21-68F5-B18C-2F2A5FCC74B4}" dt="2025-01-23T11:59:45.686" v="13"/>
        <pc:sldMkLst>
          <pc:docMk/>
          <pc:sldMk cId="3877705432" sldId="267"/>
        </pc:sldMkLst>
      </pc:sldChg>
    </pc:docChg>
  </pc:docChgLst>
  <pc:docChgLst>
    <pc:chgData name="Shayaan Ahmed" userId="S::cl22503@bristol.ac.uk::18586069-59c5-4a16-8150-211cf728ed3d" providerId="AD" clId="Web-{D78FCAE7-5B2B-4DF7-A4D8-F99CB87985A3}"/>
    <pc:docChg chg="addSld modSld">
      <pc:chgData name="Shayaan Ahmed" userId="S::cl22503@bristol.ac.uk::18586069-59c5-4a16-8150-211cf728ed3d" providerId="AD" clId="Web-{D78FCAE7-5B2B-4DF7-A4D8-F99CB87985A3}" dt="2025-01-23T13:32:21.675" v="38" actId="20577"/>
      <pc:docMkLst>
        <pc:docMk/>
      </pc:docMkLst>
      <pc:sldChg chg="addSp modSp new mod setBg">
        <pc:chgData name="Shayaan Ahmed" userId="S::cl22503@bristol.ac.uk::18586069-59c5-4a16-8150-211cf728ed3d" providerId="AD" clId="Web-{D78FCAE7-5B2B-4DF7-A4D8-F99CB87985A3}" dt="2025-01-23T13:32:21.675" v="38" actId="20577"/>
        <pc:sldMkLst>
          <pc:docMk/>
          <pc:sldMk cId="3078879525" sldId="269"/>
        </pc:sldMkLst>
        <pc:spChg chg="mod">
          <ac:chgData name="Shayaan Ahmed" userId="S::cl22503@bristol.ac.uk::18586069-59c5-4a16-8150-211cf728ed3d" providerId="AD" clId="Web-{D78FCAE7-5B2B-4DF7-A4D8-F99CB87985A3}" dt="2025-01-23T13:31:57.470" v="19"/>
          <ac:spMkLst>
            <pc:docMk/>
            <pc:sldMk cId="3078879525" sldId="269"/>
            <ac:spMk id="2" creationId="{4B794044-EE93-8FBD-BB84-3530FBC35881}"/>
          </ac:spMkLst>
        </pc:spChg>
        <pc:spChg chg="mod">
          <ac:chgData name="Shayaan Ahmed" userId="S::cl22503@bristol.ac.uk::18586069-59c5-4a16-8150-211cf728ed3d" providerId="AD" clId="Web-{D78FCAE7-5B2B-4DF7-A4D8-F99CB87985A3}" dt="2025-01-23T13:32:21.675" v="38" actId="20577"/>
          <ac:spMkLst>
            <pc:docMk/>
            <pc:sldMk cId="3078879525" sldId="269"/>
            <ac:spMk id="3" creationId="{D5EC38DB-87BC-D1CA-3EF2-B5FC625493F7}"/>
          </ac:spMkLst>
        </pc:spChg>
        <pc:spChg chg="add">
          <ac:chgData name="Shayaan Ahmed" userId="S::cl22503@bristol.ac.uk::18586069-59c5-4a16-8150-211cf728ed3d" providerId="AD" clId="Web-{D78FCAE7-5B2B-4DF7-A4D8-F99CB87985A3}" dt="2025-01-23T13:31:57.470" v="19"/>
          <ac:spMkLst>
            <pc:docMk/>
            <pc:sldMk cId="3078879525" sldId="269"/>
            <ac:spMk id="9" creationId="{743AA782-23D1-4521-8CAD-47662984AA08}"/>
          </ac:spMkLst>
        </pc:spChg>
        <pc:spChg chg="add">
          <ac:chgData name="Shayaan Ahmed" userId="S::cl22503@bristol.ac.uk::18586069-59c5-4a16-8150-211cf728ed3d" providerId="AD" clId="Web-{D78FCAE7-5B2B-4DF7-A4D8-F99CB87985A3}" dt="2025-01-23T13:31:57.470" v="19"/>
          <ac:spMkLst>
            <pc:docMk/>
            <pc:sldMk cId="3078879525" sldId="269"/>
            <ac:spMk id="11" creationId="{650D18FE-0824-4A46-B22C-A86B52E5780A}"/>
          </ac:spMkLst>
        </pc:spChg>
        <pc:picChg chg="add mod">
          <ac:chgData name="Shayaan Ahmed" userId="S::cl22503@bristol.ac.uk::18586069-59c5-4a16-8150-211cf728ed3d" providerId="AD" clId="Web-{D78FCAE7-5B2B-4DF7-A4D8-F99CB87985A3}" dt="2025-01-23T13:31:57.470" v="19"/>
          <ac:picMkLst>
            <pc:docMk/>
            <pc:sldMk cId="3078879525" sldId="269"/>
            <ac:picMk id="4" creationId="{AE5E536B-2A2B-41A5-8DBF-E7B0C4F9B0D0}"/>
          </ac:picMkLst>
        </pc:picChg>
      </pc:sldChg>
    </pc:docChg>
  </pc:docChgLst>
  <pc:docChgLst>
    <pc:chgData name="Harvey Caldeira" userId="S::jv21451@bristol.ac.uk::942c99d7-2cc5-4ff0-ace6-5c0b1f35e835" providerId="AD" clId="Web-{888ABFE7-D23B-517A-7BF5-66F361087990}"/>
    <pc:docChg chg="modSld">
      <pc:chgData name="Harvey Caldeira" userId="S::jv21451@bristol.ac.uk::942c99d7-2cc5-4ff0-ace6-5c0b1f35e835" providerId="AD" clId="Web-{888ABFE7-D23B-517A-7BF5-66F361087990}" dt="2025-01-23T11:55:43.178" v="0" actId="20577"/>
      <pc:docMkLst>
        <pc:docMk/>
      </pc:docMkLst>
      <pc:sldChg chg="modSp">
        <pc:chgData name="Harvey Caldeira" userId="S::jv21451@bristol.ac.uk::942c99d7-2cc5-4ff0-ace6-5c0b1f35e835" providerId="AD" clId="Web-{888ABFE7-D23B-517A-7BF5-66F361087990}" dt="2025-01-23T11:55:43.178" v="0" actId="20577"/>
        <pc:sldMkLst>
          <pc:docMk/>
          <pc:sldMk cId="109857222" sldId="256"/>
        </pc:sldMkLst>
        <pc:spChg chg="mod">
          <ac:chgData name="Harvey Caldeira" userId="S::jv21451@bristol.ac.uk::942c99d7-2cc5-4ff0-ace6-5c0b1f35e835" providerId="AD" clId="Web-{888ABFE7-D23B-517A-7BF5-66F361087990}" dt="2025-01-23T11:55:43.178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clId="Web-{888ABFE7-D23B-517A-7BF5-66F361087990}"/>
    <pc:docChg chg="modSld">
      <pc:chgData name="" userId="" providerId="" clId="Web-{888ABFE7-D23B-517A-7BF5-66F361087990}" dt="2025-01-23T11:55:42.382" v="0" actId="20577"/>
      <pc:docMkLst>
        <pc:docMk/>
      </pc:docMkLst>
      <pc:sldChg chg="modSp">
        <pc:chgData name="" userId="" providerId="" clId="Web-{888ABFE7-D23B-517A-7BF5-66F361087990}" dt="2025-01-23T11:55:42.382" v="0" actId="20577"/>
        <pc:sldMkLst>
          <pc:docMk/>
          <pc:sldMk cId="109857222" sldId="256"/>
        </pc:sldMkLst>
        <pc:spChg chg="mod">
          <ac:chgData name="" userId="" providerId="" clId="Web-{888ABFE7-D23B-517A-7BF5-66F361087990}" dt="2025-01-23T11:55:42.382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urray Groves" userId="S::ij22909@bristol.ac.uk::b365397d-a9d2-48bd-9696-7edbc47179b0" providerId="AD" clId="Web-{7925FBD2-5F6F-46C5-EC5D-ADDFC1EB7E5E}"/>
    <pc:docChg chg="addSld delSld modSld">
      <pc:chgData name="Murray Groves" userId="S::ij22909@bristol.ac.uk::b365397d-a9d2-48bd-9696-7edbc47179b0" providerId="AD" clId="Web-{7925FBD2-5F6F-46C5-EC5D-ADDFC1EB7E5E}" dt="2025-01-23T12:45:24.228" v="14"/>
      <pc:docMkLst>
        <pc:docMk/>
      </pc:docMkLst>
      <pc:sldChg chg="modSp modMedia addAnim modAnim">
        <pc:chgData name="Murray Groves" userId="S::ij22909@bristol.ac.uk::b365397d-a9d2-48bd-9696-7edbc47179b0" providerId="AD" clId="Web-{7925FBD2-5F6F-46C5-EC5D-ADDFC1EB7E5E}" dt="2025-01-23T12:43:24.205" v="7"/>
        <pc:sldMkLst>
          <pc:docMk/>
          <pc:sldMk cId="2046040511" sldId="258"/>
        </pc:sldMkLst>
        <pc:picChg chg="mod">
          <ac:chgData name="Murray Groves" userId="S::ij22909@bristol.ac.uk::b365397d-a9d2-48bd-9696-7edbc47179b0" providerId="AD" clId="Web-{7925FBD2-5F6F-46C5-EC5D-ADDFC1EB7E5E}" dt="2025-01-23T12:43:24.205" v="7"/>
          <ac:picMkLst>
            <pc:docMk/>
            <pc:sldMk cId="2046040511" sldId="258"/>
            <ac:picMk id="5" creationId="{D69BC3B7-7C2F-9F25-4473-E570C57875F1}"/>
          </ac:picMkLst>
        </pc:picChg>
      </pc:sldChg>
      <pc:sldChg chg="del">
        <pc:chgData name="Murray Groves" userId="S::ij22909@bristol.ac.uk::b365397d-a9d2-48bd-9696-7edbc47179b0" providerId="AD" clId="Web-{7925FBD2-5F6F-46C5-EC5D-ADDFC1EB7E5E}" dt="2025-01-23T12:45:24.228" v="14"/>
        <pc:sldMkLst>
          <pc:docMk/>
          <pc:sldMk cId="44404237" sldId="260"/>
        </pc:sldMkLst>
      </pc:sldChg>
      <pc:sldChg chg="addSp delSp modSp add replId addAnim delAnim">
        <pc:chgData name="Murray Groves" userId="S::ij22909@bristol.ac.uk::b365397d-a9d2-48bd-9696-7edbc47179b0" providerId="AD" clId="Web-{7925FBD2-5F6F-46C5-EC5D-ADDFC1EB7E5E}" dt="2025-01-23T12:45:21.463" v="13" actId="1076"/>
        <pc:sldMkLst>
          <pc:docMk/>
          <pc:sldMk cId="2126840045" sldId="268"/>
        </pc:sldMkLst>
        <pc:spChg chg="del">
          <ac:chgData name="Murray Groves" userId="S::ij22909@bristol.ac.uk::b365397d-a9d2-48bd-9696-7edbc47179b0" providerId="AD" clId="Web-{7925FBD2-5F6F-46C5-EC5D-ADDFC1EB7E5E}" dt="2025-01-23T12:39:47.112" v="3"/>
          <ac:spMkLst>
            <pc:docMk/>
            <pc:sldMk cId="2126840045" sldId="268"/>
            <ac:spMk id="2" creationId="{04014CBA-633E-268E-8792-26C399804408}"/>
          </ac:spMkLst>
        </pc:spChg>
        <pc:spChg chg="del">
          <ac:chgData name="Murray Groves" userId="S::ij22909@bristol.ac.uk::b365397d-a9d2-48bd-9696-7edbc47179b0" providerId="AD" clId="Web-{7925FBD2-5F6F-46C5-EC5D-ADDFC1EB7E5E}" dt="2025-01-23T12:39:47.112" v="2"/>
          <ac:spMkLst>
            <pc:docMk/>
            <pc:sldMk cId="2126840045" sldId="268"/>
            <ac:spMk id="3" creationId="{9BBCFA5E-3E13-49B9-B395-9F62A802F492}"/>
          </ac:spMkLst>
        </pc:spChg>
        <pc:picChg chg="del">
          <ac:chgData name="Murray Groves" userId="S::ij22909@bristol.ac.uk::b365397d-a9d2-48bd-9696-7edbc47179b0" providerId="AD" clId="Web-{7925FBD2-5F6F-46C5-EC5D-ADDFC1EB7E5E}" dt="2025-01-23T12:39:44.424" v="1"/>
          <ac:picMkLst>
            <pc:docMk/>
            <pc:sldMk cId="2126840045" sldId="268"/>
            <ac:picMk id="4" creationId="{4A0B327F-DF4A-3E2A-CFDE-E14069DE6C00}"/>
          </ac:picMkLst>
        </pc:picChg>
        <pc:picChg chg="add del mod">
          <ac:chgData name="Murray Groves" userId="S::ij22909@bristol.ac.uk::b365397d-a9d2-48bd-9696-7edbc47179b0" providerId="AD" clId="Web-{7925FBD2-5F6F-46C5-EC5D-ADDFC1EB7E5E}" dt="2025-01-23T12:44:06.817" v="8"/>
          <ac:picMkLst>
            <pc:docMk/>
            <pc:sldMk cId="2126840045" sldId="268"/>
            <ac:picMk id="5" creationId="{AA84560C-7E56-67E2-FCF9-5467E2D80CD9}"/>
          </ac:picMkLst>
        </pc:picChg>
        <pc:picChg chg="add mod">
          <ac:chgData name="Murray Groves" userId="S::ij22909@bristol.ac.uk::b365397d-a9d2-48bd-9696-7edbc47179b0" providerId="AD" clId="Web-{7925FBD2-5F6F-46C5-EC5D-ADDFC1EB7E5E}" dt="2025-01-23T12:45:21.463" v="13" actId="1076"/>
          <ac:picMkLst>
            <pc:docMk/>
            <pc:sldMk cId="2126840045" sldId="268"/>
            <ac:picMk id="6" creationId="{0289DAC6-329E-90A0-45E0-8189AAB9BE80}"/>
          </ac:picMkLst>
        </pc:picChg>
      </pc:sldChg>
    </pc:docChg>
  </pc:docChgLst>
  <pc:docChgLst>
    <pc:chgData name="Murray Groves" userId="S::ij22909@bristol.ac.uk::b365397d-a9d2-48bd-9696-7edbc47179b0" providerId="AD" clId="Web-{BABF8A0C-424A-A11B-463E-C4147D3207EB}"/>
    <pc:docChg chg="delSld modSld">
      <pc:chgData name="Murray Groves" userId="S::ij22909@bristol.ac.uk::b365397d-a9d2-48bd-9696-7edbc47179b0" providerId="AD" clId="Web-{BABF8A0C-424A-A11B-463E-C4147D3207EB}" dt="2025-01-23T14:56:56.382" v="12" actId="1076"/>
      <pc:docMkLst>
        <pc:docMk/>
      </pc:docMkLst>
      <pc:sldChg chg="modSp">
        <pc:chgData name="Murray Groves" userId="S::ij22909@bristol.ac.uk::b365397d-a9d2-48bd-9696-7edbc47179b0" providerId="AD" clId="Web-{BABF8A0C-424A-A11B-463E-C4147D3207EB}" dt="2025-01-23T14:56:56.382" v="12" actId="1076"/>
        <pc:sldMkLst>
          <pc:docMk/>
          <pc:sldMk cId="39629888" sldId="261"/>
        </pc:sldMkLst>
        <pc:spChg chg="mod">
          <ac:chgData name="Murray Groves" userId="S::ij22909@bristol.ac.uk::b365397d-a9d2-48bd-9696-7edbc47179b0" providerId="AD" clId="Web-{BABF8A0C-424A-A11B-463E-C4147D3207EB}" dt="2025-01-23T14:56:56.382" v="12" actId="1076"/>
          <ac:spMkLst>
            <pc:docMk/>
            <pc:sldMk cId="39629888" sldId="261"/>
            <ac:spMk id="3" creationId="{03F3997A-8970-56D0-815C-1417150A7284}"/>
          </ac:spMkLst>
        </pc:spChg>
      </pc:sldChg>
      <pc:sldChg chg="del">
        <pc:chgData name="Murray Groves" userId="S::ij22909@bristol.ac.uk::b365397d-a9d2-48bd-9696-7edbc47179b0" providerId="AD" clId="Web-{BABF8A0C-424A-A11B-463E-C4147D3207EB}" dt="2025-01-23T14:56:24.756" v="1"/>
        <pc:sldMkLst>
          <pc:docMk/>
          <pc:sldMk cId="3155651847" sldId="263"/>
        </pc:sldMkLst>
      </pc:sldChg>
      <pc:sldChg chg="del">
        <pc:chgData name="Murray Groves" userId="S::ij22909@bristol.ac.uk::b365397d-a9d2-48bd-9696-7edbc47179b0" providerId="AD" clId="Web-{BABF8A0C-424A-A11B-463E-C4147D3207EB}" dt="2025-01-23T14:56:24.756" v="2"/>
        <pc:sldMkLst>
          <pc:docMk/>
          <pc:sldMk cId="3155651847" sldId="264"/>
        </pc:sldMkLst>
      </pc:sldChg>
      <pc:sldChg chg="del">
        <pc:chgData name="Murray Groves" userId="S::ij22909@bristol.ac.uk::b365397d-a9d2-48bd-9696-7edbc47179b0" providerId="AD" clId="Web-{BABF8A0C-424A-A11B-463E-C4147D3207EB}" dt="2025-01-23T14:56:24.756" v="0"/>
        <pc:sldMkLst>
          <pc:docMk/>
          <pc:sldMk cId="1751915308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Pestis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Harvey, Murray, Shayaan, Vinh, </a:t>
            </a:r>
            <a:r>
              <a:rPr lang="en-US" err="1"/>
              <a:t>Chongsheng</a:t>
            </a:r>
            <a:r>
              <a:rPr lang="en-US"/>
              <a:t>, Ani</a:t>
            </a:r>
          </a:p>
          <a:p>
            <a:r>
              <a:rPr lang="en-US"/>
              <a:t>Weekly review – 22/01/2025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xelated mouse with a leaf on its head&#10;&#10;AI-generated content may be incorrect.">
            <a:extLst>
              <a:ext uri="{FF2B5EF4-FFF2-40B4-BE49-F238E27FC236}">
                <a16:creationId xmlns:a16="http://schemas.microsoft.com/office/drawing/2014/main" id="{7A2D5D13-EE3E-2605-DCCC-D7778916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8" b="181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94044-EE93-8FBD-BB84-3530FBC3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23/01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38DB-87BC-D1CA-3EF2-B5FC6254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/>
              <a:t>Procedural map generation prototype</a:t>
            </a:r>
          </a:p>
          <a:p>
            <a:r>
              <a:rPr lang="en-GB" sz="2200" dirty="0">
                <a:ea typeface="+mn-lt"/>
                <a:cs typeface="+mn-lt"/>
              </a:rPr>
              <a:t>Generates </a:t>
            </a:r>
            <a:r>
              <a:rPr lang="en-GB" sz="2200" dirty="0" err="1">
                <a:ea typeface="+mn-lt"/>
                <a:cs typeface="+mn-lt"/>
              </a:rPr>
              <a:t>Tilemap</a:t>
            </a:r>
            <a:r>
              <a:rPr lang="en-GB" sz="2200" dirty="0">
                <a:ea typeface="+mn-lt"/>
                <a:cs typeface="+mn-lt"/>
              </a:rPr>
              <a:t> based on Voronoi noise given 2 </a:t>
            </a:r>
            <a:r>
              <a:rPr lang="en-GB" sz="2200" dirty="0" err="1">
                <a:ea typeface="+mn-lt"/>
                <a:cs typeface="+mn-lt"/>
              </a:rPr>
              <a:t>RuleTiles</a:t>
            </a:r>
          </a:p>
          <a:p>
            <a:pPr marL="0" indent="0">
              <a:buNone/>
            </a:pPr>
            <a:endParaRPr lang="en-GB" sz="2200">
              <a:ea typeface="+mn-lt"/>
              <a:cs typeface="+mn-lt"/>
            </a:endParaRPr>
          </a:p>
        </p:txBody>
      </p:sp>
      <p:pic>
        <p:nvPicPr>
          <p:cNvPr id="4" name="Picture 3" descr="A red and grey pattern&#10;&#10;AI-generated content may be incorrect.">
            <a:extLst>
              <a:ext uri="{FF2B5EF4-FFF2-40B4-BE49-F238E27FC236}">
                <a16:creationId xmlns:a16="http://schemas.microsoft.com/office/drawing/2014/main" id="{AE5E536B-2A2B-41A5-8DBF-E7B0C4F9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85800"/>
            <a:ext cx="54589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085-2B9C-1FE9-F2DC-96B59E3C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17/01 and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3E8E-6872-70B6-A856-154A76A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Created skeleton unity model</a:t>
            </a:r>
          </a:p>
          <a:p>
            <a:pPr marL="457200" indent="-457200"/>
            <a:r>
              <a:rPr lang="en-US"/>
              <a:t>Used Photon fusion to create networking aspects</a:t>
            </a:r>
          </a:p>
          <a:p>
            <a:pPr marL="457200" indent="-457200"/>
            <a:r>
              <a:rPr lang="en-US"/>
              <a:t>Added population model for rat hordes</a:t>
            </a:r>
          </a:p>
          <a:p>
            <a:endParaRPr lang="en-US"/>
          </a:p>
        </p:txBody>
      </p:sp>
      <p:pic>
        <p:nvPicPr>
          <p:cNvPr id="5" name="Screen Recording 2025-01-20 at 00.15.16">
            <a:hlinkClick r:id="" action="ppaction://media"/>
            <a:extLst>
              <a:ext uri="{FF2B5EF4-FFF2-40B4-BE49-F238E27FC236}">
                <a16:creationId xmlns:a16="http://schemas.microsoft.com/office/drawing/2014/main" id="{D69BC3B7-7C2F-9F25-4473-E570C57875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83502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EF33-70C6-6E5A-3ADD-1F7D46EA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17/01 and before </a:t>
            </a:r>
            <a:r>
              <a:rPr lang="en-US" err="1"/>
              <a:t>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997A-8970-56D0-815C-1417150A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Drew up some concepts and created a few simple assets</a:t>
            </a:r>
          </a:p>
          <a:p>
            <a:r>
              <a:rPr lang="en-US" dirty="0"/>
              <a:t>Procedurally generate a map using </a:t>
            </a:r>
            <a:r>
              <a:rPr lang="en-US" dirty="0" err="1"/>
              <a:t>voronoi</a:t>
            </a:r>
            <a:r>
              <a:rPr lang="en-US" dirty="0"/>
              <a:t> techniques</a:t>
            </a:r>
          </a:p>
          <a:p>
            <a:r>
              <a:rPr lang="en-US" dirty="0"/>
              <a:t>Horde movement and health aspect</a:t>
            </a:r>
          </a:p>
          <a:p>
            <a:r>
              <a:rPr lang="en-US" dirty="0"/>
              <a:t>Biome design document</a:t>
            </a:r>
          </a:p>
        </p:txBody>
      </p:sp>
      <p:pic>
        <p:nvPicPr>
          <p:cNvPr id="5" name="Picture 4" descr="A pink and grey rectangles&#10;&#10;AI-generated content may be incorrect.">
            <a:extLst>
              <a:ext uri="{FF2B5EF4-FFF2-40B4-BE49-F238E27FC236}">
                <a16:creationId xmlns:a16="http://schemas.microsoft.com/office/drawing/2014/main" id="{4D96B55C-ECDE-3553-984A-D61955C8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4" b="220"/>
          <a:stretch/>
        </p:blipFill>
        <p:spPr>
          <a:xfrm>
            <a:off x="6868617" y="3545994"/>
            <a:ext cx="2680348" cy="2631170"/>
          </a:xfrm>
          <a:prstGeom prst="rect">
            <a:avLst/>
          </a:prstGeom>
        </p:spPr>
      </p:pic>
      <p:pic>
        <p:nvPicPr>
          <p:cNvPr id="6" name="Picture 5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03849B4A-E5AC-17D6-29D9-FC38632B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60" y="3395902"/>
            <a:ext cx="3072947" cy="2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E7D0-9159-F19A-96FF-C42F1BB2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18/01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2751-0CF9-A243-34FF-762162CA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Created UI framework and ideas</a:t>
            </a:r>
          </a:p>
          <a:p>
            <a:r>
              <a:rPr lang="en-US"/>
              <a:t>More character designs</a:t>
            </a:r>
          </a:p>
          <a:p>
            <a:r>
              <a:rPr lang="en-US"/>
              <a:t>Added correct enemy interaction to horde selection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1C565-852C-EA4B-D00B-DC543025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0" y="3426691"/>
            <a:ext cx="2738063" cy="2944861"/>
          </a:xfrm>
          <a:prstGeom prst="rect">
            <a:avLst/>
          </a:prstGeom>
        </p:spPr>
      </p:pic>
      <p:pic>
        <p:nvPicPr>
          <p:cNvPr id="5" name="Picture 4" descr="A pixelated mouse with a green tail&#10;&#10;AI-generated content may be incorrect.">
            <a:extLst>
              <a:ext uri="{FF2B5EF4-FFF2-40B4-BE49-F238E27FC236}">
                <a16:creationId xmlns:a16="http://schemas.microsoft.com/office/drawing/2014/main" id="{F5572BCA-17BF-A4C1-658B-828E4024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424" y="3672821"/>
            <a:ext cx="3817698" cy="24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0570-898A-9195-80BD-EF848C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19/01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9649-E5A2-0AB3-1086-F7F7763D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Enable rat rotation when moving in a different direction</a:t>
            </a:r>
          </a:p>
          <a:p>
            <a:r>
              <a:rPr lang="en-US"/>
              <a:t>Make a nicer 'rat flow' within the horde</a:t>
            </a:r>
          </a:p>
          <a:p>
            <a:r>
              <a:rPr lang="en-US"/>
              <a:t>More menu sketches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182FB-9FFB-BA05-2E93-A87201A9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0" y="3425291"/>
            <a:ext cx="6096000" cy="299384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9635B-9103-DE70-666C-FA7AE128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69" y="3421799"/>
            <a:ext cx="5026121" cy="30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ooha-2025-01-19-20-44-55">
            <a:hlinkClick r:id="" action="ppaction://media"/>
            <a:extLst>
              <a:ext uri="{FF2B5EF4-FFF2-40B4-BE49-F238E27FC236}">
                <a16:creationId xmlns:a16="http://schemas.microsoft.com/office/drawing/2014/main" id="{0289DAC6-329E-90A0-45E0-8189AAB9BE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" y="421269"/>
            <a:ext cx="12188282" cy="6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AE6A-B2F2-EF5B-ED92-70113D10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1CD8E-FAFA-B606-9ABF-7C251C60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Start designing POIs for the maps</a:t>
            </a:r>
          </a:p>
          <a:p>
            <a:r>
              <a:rPr lang="en-US"/>
              <a:t>Improve horde selection controls</a:t>
            </a:r>
          </a:p>
          <a:p>
            <a:r>
              <a:rPr lang="en-US"/>
              <a:t>Added camera controls</a:t>
            </a:r>
          </a:p>
          <a:p>
            <a:r>
              <a:rPr lang="en-US"/>
              <a:t>Implementing UI into skeleton</a:t>
            </a:r>
          </a:p>
          <a:p>
            <a:r>
              <a:rPr lang="en-US"/>
              <a:t>Design UI graphics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81A3E7A-1FB8-9AB4-F419-AD0B930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28" y="536456"/>
            <a:ext cx="4852169" cy="48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CD95-20F4-6BC3-A20A-5F7229CD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21/01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C8E2-2658-F2E3-7AF9-3FF45815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Continue UI design</a:t>
            </a:r>
          </a:p>
          <a:p>
            <a:r>
              <a:rPr lang="en-US"/>
              <a:t>Initial combat implementation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Added dev tool for horde inspection</a:t>
            </a:r>
          </a:p>
          <a:p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5DB3584-E0FF-23D4-4924-664B3BCB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17" y="1028529"/>
            <a:ext cx="6034424" cy="35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8F82-2E10-A17B-D350-031A8F18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22/01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6AC-2117-8661-0F86-F328BB1A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Continue making combat work over network</a:t>
            </a:r>
          </a:p>
          <a:p>
            <a:r>
              <a:rPr lang="en-US"/>
              <a:t>Figure out procedural generation specifically for our game</a:t>
            </a:r>
          </a:p>
          <a:p>
            <a:r>
              <a:rPr lang="en-US"/>
              <a:t>More design</a:t>
            </a:r>
          </a:p>
          <a:p>
            <a:r>
              <a:rPr lang="en-US"/>
              <a:t>Started writing code for different biome classes</a:t>
            </a:r>
          </a:p>
        </p:txBody>
      </p:sp>
      <p:pic>
        <p:nvPicPr>
          <p:cNvPr id="4" name="Picture 3" descr="A pixel art of a building and a car&#10;&#10;AI-generated content may be incorrect.">
            <a:extLst>
              <a:ext uri="{FF2B5EF4-FFF2-40B4-BE49-F238E27FC236}">
                <a16:creationId xmlns:a16="http://schemas.microsoft.com/office/drawing/2014/main" id="{86AA1C75-AFD0-CFA6-183E-5052CD38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85" y="4004296"/>
            <a:ext cx="6096000" cy="25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0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7" ma:contentTypeDescription="Create a new document." ma:contentTypeScope="" ma:versionID="ef120c666fb8ad69f2122ab1dc185b46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5efd097e7fa945a10ab4a8ac4ecf521c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20537E-083E-4CE3-91A8-A7F48F3FBC6C}"/>
</file>

<file path=customXml/itemProps2.xml><?xml version="1.0" encoding="utf-8"?>
<ds:datastoreItem xmlns:ds="http://schemas.openxmlformats.org/officeDocument/2006/customXml" ds:itemID="{D667B1D8-5814-49FF-B5D8-81C4EF7AD65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EB8C24-FAF0-4DCE-B3A7-E6ACE2F32F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Pestis</vt:lpstr>
      <vt:lpstr>17/01 and before</vt:lpstr>
      <vt:lpstr>17/01 and before cont</vt:lpstr>
      <vt:lpstr>18/01</vt:lpstr>
      <vt:lpstr>19/01</vt:lpstr>
      <vt:lpstr>PowerPoint Presentation</vt:lpstr>
      <vt:lpstr>20/01</vt:lpstr>
      <vt:lpstr>21/01</vt:lpstr>
      <vt:lpstr>22/01</vt:lpstr>
      <vt:lpstr>23/01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26</cp:revision>
  <dcterms:created xsi:type="dcterms:W3CDTF">2025-01-19T23:46:53Z</dcterms:created>
  <dcterms:modified xsi:type="dcterms:W3CDTF">2025-01-23T14:57:00Z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